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89" r:id="rId2"/>
    <p:sldId id="286" r:id="rId3"/>
    <p:sldId id="457" r:id="rId4"/>
    <p:sldId id="463" r:id="rId5"/>
    <p:sldId id="458" r:id="rId6"/>
    <p:sldId id="455" r:id="rId7"/>
    <p:sldId id="464" r:id="rId8"/>
    <p:sldId id="459" r:id="rId9"/>
    <p:sldId id="461" r:id="rId10"/>
    <p:sldId id="462" r:id="rId11"/>
    <p:sldId id="297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66"/>
    <a:srgbClr val="FBE4B7"/>
    <a:srgbClr val="FFF1B3"/>
    <a:srgbClr val="FFEA93"/>
    <a:srgbClr val="FFCC00"/>
    <a:srgbClr val="CCFFCC"/>
    <a:srgbClr val="CCFF33"/>
    <a:srgbClr val="006666"/>
    <a:srgbClr val="0000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01" d="100"/>
          <a:sy n="101" d="100"/>
        </p:scale>
        <p:origin x="138" y="5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1488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39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總陳四見（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）—業的類別（上）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39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2024/5/13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3751118" y="3935141"/>
            <a:ext cx="8440881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業的類別（上）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39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D46305C-210B-4CA5-7E01-03BEA249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9994"/>
            <a:ext cx="12044710" cy="607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03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總陳四見（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三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—業的類別（上）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3A07610-C26F-B823-BF77-22F04AECA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6" y="16160"/>
            <a:ext cx="12035183" cy="646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57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D2602AB1-C3F2-8A83-736C-3AC14A128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6121"/>
            <a:ext cx="12192000" cy="554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91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A3BDB0B-62E1-82F4-1F0D-27FDEF9B1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6" y="466500"/>
            <a:ext cx="11976025" cy="589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970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C4E44D49-47FD-B237-EF1C-A193F1410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943" y="5995962"/>
            <a:ext cx="2696237" cy="339995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15E7E4F8-4A92-B34D-E3FA-AC61B347F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299" y="38101"/>
            <a:ext cx="7819402" cy="6682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0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89EE6ED-EFB1-E8E2-E630-1E546C34B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055"/>
            <a:ext cx="12192000" cy="578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66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2A462255-7835-C947-6E2F-417FFD8FE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0867"/>
            <a:ext cx="12192000" cy="591626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D3B3A45-735E-B828-890F-08713969B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129" y="5938802"/>
            <a:ext cx="7329653" cy="46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030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78B34AE-3380-3D7E-9300-2B5D91474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2150"/>
            <a:ext cx="12192000" cy="557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61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15318</TotalTime>
  <Words>103</Words>
  <Application>Microsoft Office PowerPoint</Application>
  <PresentationFormat>寬螢幕</PresentationFormat>
  <Paragraphs>22</Paragraphs>
  <Slides>11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806</cp:revision>
  <dcterms:created xsi:type="dcterms:W3CDTF">2023-08-17T10:12:34Z</dcterms:created>
  <dcterms:modified xsi:type="dcterms:W3CDTF">2024-05-13T08:44:44Z</dcterms:modified>
</cp:coreProperties>
</file>

<file path=docProps/thumbnail.jpeg>
</file>